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91926-2E2E-4EF0-87C5-3260A32EAA2B}" v="1" dt="2026-03-03T01:18:57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99" y="-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Bermejo" userId="aa3ebccc888918c3" providerId="LiveId" clId="{506CDDDC-5543-4842-A3F4-C9A97ACB88EA}"/>
    <pc:docChg chg="custSel modSld">
      <pc:chgData name="Miguel Bermejo" userId="aa3ebccc888918c3" providerId="LiveId" clId="{506CDDDC-5543-4842-A3F4-C9A97ACB88EA}" dt="2026-03-03T01:24:28.888" v="463" actId="20577"/>
      <pc:docMkLst>
        <pc:docMk/>
      </pc:docMkLst>
      <pc:sldChg chg="delSp modSp mod">
        <pc:chgData name="Miguel Bermejo" userId="aa3ebccc888918c3" providerId="LiveId" clId="{506CDDDC-5543-4842-A3F4-C9A97ACB88EA}" dt="2026-03-03T01:24:28.888" v="463" actId="20577"/>
        <pc:sldMkLst>
          <pc:docMk/>
          <pc:sldMk cId="541373691" sldId="256"/>
        </pc:sldMkLst>
        <pc:spChg chg="del">
          <ac:chgData name="Miguel Bermejo" userId="aa3ebccc888918c3" providerId="LiveId" clId="{506CDDDC-5543-4842-A3F4-C9A97ACB88EA}" dt="2026-03-03T01:18:54.237" v="0" actId="478"/>
          <ac:spMkLst>
            <pc:docMk/>
            <pc:sldMk cId="541373691" sldId="256"/>
            <ac:spMk id="2" creationId="{1773477B-3D8A-E9BB-9295-809CED71489B}"/>
          </ac:spMkLst>
        </pc:spChg>
        <pc:spChg chg="mod">
          <ac:chgData name="Miguel Bermejo" userId="aa3ebccc888918c3" providerId="LiveId" clId="{506CDDDC-5543-4842-A3F4-C9A97ACB88EA}" dt="2026-03-03T01:24:28.888" v="463" actId="20577"/>
          <ac:spMkLst>
            <pc:docMk/>
            <pc:sldMk cId="541373691" sldId="256"/>
            <ac:spMk id="3" creationId="{4975158B-9C74-38BB-7855-1CA2DA1C14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637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0762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374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754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4959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786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631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498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504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36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79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994369-7163-42B1-B924-1DA8368FDD44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B1385A-434F-4A39-A718-AF1D67A32D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30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975158B-9C74-38BB-7855-1CA2DA1C1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1125855"/>
            <a:ext cx="5143500" cy="7829550"/>
          </a:xfrm>
        </p:spPr>
        <p:txBody>
          <a:bodyPr>
            <a:noAutofit/>
          </a:bodyPr>
          <a:lstStyle/>
          <a:p>
            <a:r>
              <a:rPr lang="es-MX" sz="1200" dirty="0"/>
              <a:t>Consejos para la presentación de posters en el marco de 9no congreso de la AHCOMAC, A.C. </a:t>
            </a:r>
          </a:p>
          <a:p>
            <a:pPr lvl="0"/>
            <a:r>
              <a:rPr lang="es-MX" sz="1200" dirty="0"/>
              <a:t>Utiliza lo que te pueda ser útil de esta información para la elaboración de tu póster – borra este texto o guárdalo con un nombre diferente para tu referencia</a:t>
            </a:r>
          </a:p>
          <a:p>
            <a:pPr lvl="0"/>
            <a:r>
              <a:rPr lang="es-MX" sz="1200" dirty="0"/>
              <a:t>Al momento de imprimir tu poster hazlo en un ancho de 80cm por lo que te de </a:t>
            </a:r>
            <a:r>
              <a:rPr lang="es-MX" sz="1200" dirty="0" err="1"/>
              <a:t>de</a:t>
            </a:r>
            <a:r>
              <a:rPr lang="es-MX" sz="1200" dirty="0"/>
              <a:t> alto sin deformar, si ocupas apoyo sobre </a:t>
            </a:r>
            <a:r>
              <a:rPr lang="es-MX" sz="1200"/>
              <a:t>el formato o </a:t>
            </a:r>
            <a:r>
              <a:rPr lang="es-MX" sz="1200" dirty="0"/>
              <a:t>tienes dudas  contacta al Ing. Bermejo por </a:t>
            </a:r>
            <a:r>
              <a:rPr lang="es-MX" sz="1200" dirty="0" err="1"/>
              <a:t>whatsapp</a:t>
            </a:r>
            <a:r>
              <a:rPr lang="es-MX" sz="1200" dirty="0"/>
              <a:t> 3321349874</a:t>
            </a:r>
          </a:p>
          <a:p>
            <a:pPr lvl="0"/>
            <a:r>
              <a:rPr lang="es-MX" sz="1200" dirty="0"/>
              <a:t>Como sugerencia puedes utilizar fuentes “</a:t>
            </a:r>
            <a:r>
              <a:rPr lang="es-MX" sz="1200" dirty="0" err="1"/>
              <a:t>arial</a:t>
            </a:r>
            <a:r>
              <a:rPr lang="es-MX" sz="1200" dirty="0"/>
              <a:t> o </a:t>
            </a:r>
            <a:r>
              <a:rPr lang="es-MX" sz="1200" dirty="0" err="1"/>
              <a:t>verdana</a:t>
            </a:r>
            <a:r>
              <a:rPr lang="es-MX" sz="1200" dirty="0"/>
              <a:t>” por ser tipografías de fácil lectura a diferentes resoluciones</a:t>
            </a:r>
          </a:p>
          <a:p>
            <a:pPr lvl="0"/>
            <a:r>
              <a:rPr lang="es-MX" sz="1200" dirty="0"/>
              <a:t>Los tamaños de la tipografía que te sugerimos es de 20 puntos para los títulos, 14 puntos para los subtítulos y el texto de 12 puntos, pero la decisión final te corresponderá a ti. </a:t>
            </a:r>
          </a:p>
          <a:p>
            <a:pPr lvl="0"/>
            <a:r>
              <a:rPr lang="es-MX" sz="1200" dirty="0"/>
              <a:t>Evite utilizar letras en colores claros en fondo blanco.</a:t>
            </a:r>
          </a:p>
          <a:p>
            <a:pPr lvl="0"/>
            <a:r>
              <a:rPr lang="es-MX" sz="1200" dirty="0"/>
              <a:t>Con el fin de conseguir la máxima legibilidad en las comunicaciones se recomienda que se introduzcan textos breves, claros y concisos, evitar introducir párrafos con letra pequeña, así como fondos demasiado fuertes y utiliza imágenes con buena resolución.</a:t>
            </a:r>
          </a:p>
          <a:p>
            <a:pPr lvl="0"/>
            <a:r>
              <a:rPr lang="es-MX" sz="1200" dirty="0"/>
              <a:t>Puedes encontrar consejos prácticos para tu e-póster en una guía publicada por los doctores Jorge Carrillo Rivera y la doctora Aída Villagrán Rojas en la siguiente liga: https://amcbm.org.mx/documentos/Guia-y-Consejos-Elboracion-Cartel-Jorge-Carrillo-Aida-Villagran.pdf </a:t>
            </a:r>
          </a:p>
          <a:p>
            <a:pPr lvl="0"/>
            <a:r>
              <a:rPr lang="es-MX" sz="1200" dirty="0"/>
              <a:t>El cartel deberás enviarlo para su revisión al correo comision.cientifica@ahcomac.org.mx en las fechas estipuladas en los requisitos para presentación de póster</a:t>
            </a:r>
          </a:p>
          <a:p>
            <a:pPr lvl="0"/>
            <a:r>
              <a:rPr lang="es-MX" sz="1200" dirty="0"/>
              <a:t>Una vez autorizado por la Comisión Científica se te notificará vía correo electrónico y WhatsApp para que puedas proceder a su impresión</a:t>
            </a:r>
          </a:p>
          <a:p>
            <a:pPr lvl="0"/>
            <a:r>
              <a:rPr lang="es-MX" sz="1200" dirty="0"/>
              <a:t>Entrega tu póster en el área de registro el primer día de evento por la mañana</a:t>
            </a:r>
          </a:p>
          <a:p>
            <a:r>
              <a:rPr lang="es-MX" sz="1200" dirty="0"/>
              <a:t> </a:t>
            </a:r>
          </a:p>
          <a:p>
            <a:r>
              <a:rPr lang="es-MX" sz="1200" dirty="0"/>
              <a:t>Te deseamos el mejor de los éxitos en tu presentación</a:t>
            </a:r>
          </a:p>
          <a:p>
            <a:r>
              <a:rPr lang="es-MX" sz="1200" dirty="0"/>
              <a:t> </a:t>
            </a:r>
          </a:p>
          <a:p>
            <a:r>
              <a:rPr lang="es-MX" sz="1200" dirty="0"/>
              <a:t>Atentamente</a:t>
            </a:r>
          </a:p>
          <a:p>
            <a:r>
              <a:rPr lang="es-MX" sz="1200" dirty="0"/>
              <a:t> </a:t>
            </a:r>
          </a:p>
          <a:p>
            <a:r>
              <a:rPr lang="es-MX" sz="1200" dirty="0"/>
              <a:t>Comisión Científica</a:t>
            </a:r>
          </a:p>
          <a:p>
            <a:r>
              <a:rPr lang="es-MX" sz="1200" dirty="0"/>
              <a:t>Asociación Hidalguense de Cirugía Oral y Maxilofacial, A.C.</a:t>
            </a:r>
          </a:p>
          <a:p>
            <a:r>
              <a:rPr lang="es-MX" sz="1200" dirty="0"/>
              <a:t> </a:t>
            </a:r>
          </a:p>
          <a:p>
            <a:r>
              <a:rPr lang="es-MX" sz="1200" dirty="0"/>
              <a:t> </a:t>
            </a:r>
          </a:p>
          <a:p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541373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334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Ilse Bermejo</dc:creator>
  <cp:lastModifiedBy>Miguel Bermejo</cp:lastModifiedBy>
  <cp:revision>1</cp:revision>
  <dcterms:created xsi:type="dcterms:W3CDTF">2026-03-02T22:39:00Z</dcterms:created>
  <dcterms:modified xsi:type="dcterms:W3CDTF">2026-03-03T01:24:33Z</dcterms:modified>
</cp:coreProperties>
</file>