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90" y="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7FFCA-CCEB-8EB4-42C2-2CDC3A83E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7358340-CF8E-3751-B711-C586C4DCF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3ADC16-49FF-14D9-6060-D6B850172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0D59-BF72-4E57-9490-4B3FCDF347EB}" type="datetimeFigureOut">
              <a:rPr lang="es-MX" smtClean="0"/>
              <a:t>02/03/2026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59B2CC-E7BC-EF73-A287-FD69F689B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E286AD-83BC-3340-21CA-1EDB5BF6D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032F-98E3-4EDE-8BC2-D8A1B5DD2A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135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6F1DE-DBB8-DD05-EE0D-85565A46C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9D8786-A4F4-5BC5-2F67-1C4368F99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C4A441-82FE-8CF4-8CC1-12D11E6CB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0D59-BF72-4E57-9490-4B3FCDF347EB}" type="datetimeFigureOut">
              <a:rPr lang="es-MX" smtClean="0"/>
              <a:t>02/03/2026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01BB89-F679-032B-9EF1-DFACF685C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032F4E-3520-B0B8-F140-4E052AA0A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032F-98E3-4EDE-8BC2-D8A1B5DD2A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38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7A16F7A-9B61-7D1E-D171-7898F47775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4C1A03A-D8DA-7989-CF8B-DE10E7230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BFBB56-B3EE-A5A6-99BC-3EBD6608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0D59-BF72-4E57-9490-4B3FCDF347EB}" type="datetimeFigureOut">
              <a:rPr lang="es-MX" smtClean="0"/>
              <a:t>02/03/2026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17CEAF-7819-F288-278B-238C9B301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BBA6F7-1F77-DE34-7219-3069109BE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032F-98E3-4EDE-8BC2-D8A1B5DD2A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041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15B3C3-13AC-C2FF-C783-EDC50B8E5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607A44-51A4-CCEA-3D40-5C89F19DD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8E8CE2-EB76-B74F-F7E2-87F41A4C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0D59-BF72-4E57-9490-4B3FCDF347EB}" type="datetimeFigureOut">
              <a:rPr lang="es-MX" smtClean="0"/>
              <a:t>02/03/2026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F369CA-1885-D4DE-F41D-98A3D0EF6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4D33D6-C694-54A6-ECA0-BAE4B01A3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032F-98E3-4EDE-8BC2-D8A1B5DD2A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9389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A730C6-4394-D44C-8AC6-F1EA22338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5897F1-8846-6E03-6744-E8F118C6F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55AA62-F052-EA8D-4BD3-76D327C6A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0D59-BF72-4E57-9490-4B3FCDF347EB}" type="datetimeFigureOut">
              <a:rPr lang="es-MX" smtClean="0"/>
              <a:t>02/03/2026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CE75E2-4185-B02A-FC50-FEA4CE081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38FB87-250C-8DE4-01F5-209FF2C14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032F-98E3-4EDE-8BC2-D8A1B5DD2A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605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159A4-A67E-8D58-E61D-F87D0ECD6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A622E-22A6-BFB5-32C2-C5A0BC610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DC5176-BFA9-2BAE-5FE3-C1B0E2195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6DB20E-2F56-014C-164D-AA958E8C2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0D59-BF72-4E57-9490-4B3FCDF347EB}" type="datetimeFigureOut">
              <a:rPr lang="es-MX" smtClean="0"/>
              <a:t>02/03/2026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CA0C38-E0D4-4B63-7A5E-8231502C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5222DB-DD36-1798-F874-F71FBE80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032F-98E3-4EDE-8BC2-D8A1B5DD2A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683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F0E0A5-232D-B77C-8C06-4715CD8E8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E40248-9526-43FC-199E-50F36AA27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C8A27E-4819-EA85-522C-6E05E1208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414A43D-95A5-EC62-C077-9009F88B16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660A7E5-ADC6-8D25-F5C5-7AA2D4335D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74ED41C-05F1-5E74-E28F-D280FD187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0D59-BF72-4E57-9490-4B3FCDF347EB}" type="datetimeFigureOut">
              <a:rPr lang="es-MX" smtClean="0"/>
              <a:t>02/03/2026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649C7A8-1444-0562-E8FB-A4498D104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F53870C-8343-00B8-7E14-6CB8A3F7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032F-98E3-4EDE-8BC2-D8A1B5DD2A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4436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D47172-E212-9E84-12CE-6699CAF66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39D40AF-E4C7-2840-8130-F7C02EDA5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0D59-BF72-4E57-9490-4B3FCDF347EB}" type="datetimeFigureOut">
              <a:rPr lang="es-MX" smtClean="0"/>
              <a:t>02/03/2026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F54D076-26DF-8B65-B5F8-58C107BD2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3A7065-0143-61E8-1D8D-5A38F1C1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032F-98E3-4EDE-8BC2-D8A1B5DD2A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190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4056012-4740-1594-AE8C-B9E5E9FAD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0D59-BF72-4E57-9490-4B3FCDF347EB}" type="datetimeFigureOut">
              <a:rPr lang="es-MX" smtClean="0"/>
              <a:t>02/03/2026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8701E76-0554-6F3D-7135-BF8343583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77C6B6-BF0A-F6EE-2E11-FD126238D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032F-98E3-4EDE-8BC2-D8A1B5DD2A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9027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F75E3F-340B-2285-E511-C6F6251F5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785AF1-837C-677F-219F-B5A4692A9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3B59C9-A18D-176A-9F9B-D8412EB0A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D8CED9-5EA7-7BA7-9363-D3A4447CF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0D59-BF72-4E57-9490-4B3FCDF347EB}" type="datetimeFigureOut">
              <a:rPr lang="es-MX" smtClean="0"/>
              <a:t>02/03/2026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410815-486B-79FA-F3E1-21AB78110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D3A8EA-742F-A688-BB70-14CD1FD5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032F-98E3-4EDE-8BC2-D8A1B5DD2A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1854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222C42-CE01-09A1-B252-0FBE6F9B0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D0ACAE6-9C14-DE77-E2A8-EBF93EA03E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807BDC-3E45-F7CB-ECE4-1EEECF537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E0E16A-D5E0-6ECE-8C06-7A41EC9DD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0D59-BF72-4E57-9490-4B3FCDF347EB}" type="datetimeFigureOut">
              <a:rPr lang="es-MX" smtClean="0"/>
              <a:t>02/03/2026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52E06B-E746-1C20-C2EC-A2F202E83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F765B7-7E35-D95D-754A-AF7053D5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032F-98E3-4EDE-8BC2-D8A1B5DD2A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2505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17F1D25-25D7-476A-32B6-B1ECECFF2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8B29DB-1976-4611-21FF-12CA5EF07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61870-9D21-0138-64CE-05B5135BC8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B30D59-BF72-4E57-9490-4B3FCDF347EB}" type="datetimeFigureOut">
              <a:rPr lang="es-MX" smtClean="0"/>
              <a:t>02/03/2026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5EDA02-C16B-858C-7F69-B02776A7A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56E11A-94D6-0C90-8F42-C282B263F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1B032F-98E3-4EDE-8BC2-D8A1B5DD2A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826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7F0AC-7571-E3FC-850B-735F38F28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03912"/>
            <a:ext cx="9144000" cy="2387600"/>
          </a:xfrm>
        </p:spPr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98AF15-9EBA-2A8A-CBC0-CE923C7C4B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21240"/>
            <a:ext cx="9144000" cy="1655762"/>
          </a:xfr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9978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9E25F8-09E0-61FE-7A11-2D50C9D79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8026"/>
            <a:ext cx="10515600" cy="766916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B3A1AD-30CA-CA52-244B-BA5E29A42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3097"/>
            <a:ext cx="10515600" cy="4013866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333375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Ilse Bermejo</dc:creator>
  <cp:lastModifiedBy>Ilse Bermejo</cp:lastModifiedBy>
  <cp:revision>1</cp:revision>
  <dcterms:created xsi:type="dcterms:W3CDTF">2026-03-02T22:36:52Z</dcterms:created>
  <dcterms:modified xsi:type="dcterms:W3CDTF">2026-03-02T22:38:42Z</dcterms:modified>
</cp:coreProperties>
</file>