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91F72-F15D-07D4-DA97-80E3EDCB1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1881B7-BB52-242B-DC6F-8B8686672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A95C9-0F16-9A71-E118-81959648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BDA63-FB40-CEAD-CBF8-E7BB2A2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64DCE-6602-C22D-A913-8B0DD66A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6EAD2-78C9-87AC-7077-6AB2D39C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EDBEDF-4008-6225-3D65-EE3EA1A9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054B6-CB94-42C0-DE7A-2CA3A29E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3A808-DBFA-AF32-9A83-70CEEAB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93CFA-4CC6-8136-97B8-0279D177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53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03B98B-212A-8835-FAD6-C99C4615E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CA3047-C95C-ED66-BDE7-7A5F98F81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2C3AD-C127-45B7-599E-75121E22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E9EEB1-5B5E-6A95-0A18-596C2EEC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83CFA-21E4-4FAC-C409-9F2A6E99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3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DB822-B90B-21D0-B6E1-10113855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F3FB3-7246-FF27-A3D4-7C10C1F49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ED26C-A855-CC11-9FF8-6F6758E7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7FD70-ACD4-3633-DED9-3E523F84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9D675-1F4F-CA86-93B0-B8BA00D0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83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446B6-4C91-A976-3513-523CE9C4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C8EC1-7D60-CEAF-D871-1AF3025A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E5B4C7-47DF-5C15-A5CC-CBAC3EA9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9BAEDF-D485-0550-176F-689CB792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68C3E6-A590-C817-EC9D-198DCE7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6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7DEE-5CFF-F290-656C-85032E1B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03F04-82FC-3F50-6624-D6A6788BE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DD1E5-D887-643C-A04D-66C181C4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70CE7-A55F-60F3-7EE0-70A317BF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B5D57-F7D9-B569-B255-4A039CDD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7A8E2-25F6-FD3C-A722-B5DD2ABE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6EDEB-3F61-5D33-FADF-B41E2AB6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118AE-38A4-BD16-04C9-DFE8B8D2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CEFDE7-EC7D-6C5C-F8A7-929FE593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EEF57C-5271-5BCB-0832-4D76485BB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101377-1153-A40E-4371-C03C5893C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BF9888-8FC6-6AEB-D2A3-964D4F7E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E2E450-26F1-EF33-563F-D9D0E9AA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65A2C5-773B-B32E-69DA-F0AB902F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60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519CF-A494-DF4C-C49B-4438003D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3F910D-F407-4514-2191-94010575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D7A242-50C3-4F1E-82E7-8CCA3D02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1C44AC-6B4E-60EA-3026-9C521305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9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6B53D6-58DF-7BB0-B916-7A0DB1FE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2BAE0-85D9-8F66-9CCA-9C460571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BB50E7-9466-62A3-55A2-F88849A9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08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AFBB5-CD91-63FA-A090-093F5B4D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A3885-CFE1-64F5-AB7F-0F91E226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4684D9-2481-2D5B-715E-0AA336DB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A9310A-C60E-A15A-14E7-FCA20CBA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78F00B-8BED-D262-6C2F-02800A7D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AAD23C-71F1-00AF-62D4-48C1D93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59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F5D27-389C-9458-A22B-F07F578C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2BA654-7988-84D9-121F-FCBE2E8D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2B77C8-C273-373C-5293-1EA817209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21F17F-B660-C1FA-BCC2-45B3EDED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E8FE61-E611-C3DF-F608-C78A76E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E9A0B4-E0A0-8A71-A113-999650A8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3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19B92D-1409-10A9-1A38-C2B8F923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EC6C0-2190-00C3-421A-AEA8C81C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4EE1A-4E01-F073-1BD4-84CDD8A56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74023-50FC-4EBF-847A-7CB2ACBE1879}" type="datetimeFigureOut">
              <a:rPr lang="es-MX" smtClean="0"/>
              <a:t>05/02/2025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E071EF-20BE-BD80-BC3D-C5AB356E8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FAA1B-312D-F0E6-5FA9-3FD418CC5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C15BF-740F-445E-AE52-19D3B976B0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5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scala de tiempo&#10;&#10;El contenido generado por IA puede ser incorrecto.">
            <a:extLst>
              <a:ext uri="{FF2B5EF4-FFF2-40B4-BE49-F238E27FC236}">
                <a16:creationId xmlns:a16="http://schemas.microsoft.com/office/drawing/2014/main" id="{BD78F23B-F025-F41E-DD6A-B2FE1A3AF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6A97EC-7D0E-D7C6-2BEC-E25EAE06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318" y="2699447"/>
            <a:ext cx="9144000" cy="23876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72437-3DC2-1162-3250-1C158236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753" y="5325625"/>
            <a:ext cx="8638233" cy="1286189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64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rma&#10;&#10;El contenido generado por IA puede ser incorrecto.">
            <a:extLst>
              <a:ext uri="{FF2B5EF4-FFF2-40B4-BE49-F238E27FC236}">
                <a16:creationId xmlns:a16="http://schemas.microsoft.com/office/drawing/2014/main" id="{58ED5843-64C9-0208-E4E3-EF99E601D1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543" cy="6858000"/>
          </a:xfr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DA1655-86F2-5E24-8DFC-F48890A6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7" y="1179512"/>
            <a:ext cx="10766058" cy="118185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0F6FBED-CFE9-6E08-8317-BA8518CEE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079" y="2505075"/>
            <a:ext cx="11364686" cy="368458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9601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Ilse Bermejo</dc:creator>
  <cp:lastModifiedBy>Ilse Bermejo</cp:lastModifiedBy>
  <cp:revision>1</cp:revision>
  <dcterms:created xsi:type="dcterms:W3CDTF">2025-02-05T06:07:17Z</dcterms:created>
  <dcterms:modified xsi:type="dcterms:W3CDTF">2025-02-05T06:10:22Z</dcterms:modified>
</cp:coreProperties>
</file>